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6858000" cy="9144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7" d="100"/>
          <a:sy n="57" d="100"/>
        </p:scale>
        <p:origin x="-1902" y="-7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23/04/2012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23/04/2012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23/04/2012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23/04/2012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23/04/2012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23/04/2012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23/04/2012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23/04/2012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23/04/2012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23/04/2012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23/04/2012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847CFC-816F-41D0-AAC0-9BF4FEBC753E}" type="datetimeFigureOut">
              <a:rPr lang="es-ES" smtClean="0"/>
              <a:pPr/>
              <a:t>23/04/2012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764704" y="611560"/>
            <a:ext cx="2088232" cy="10081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3" name="2 Rectángulo"/>
          <p:cNvSpPr/>
          <p:nvPr/>
        </p:nvSpPr>
        <p:spPr>
          <a:xfrm>
            <a:off x="764704" y="2051720"/>
            <a:ext cx="2088232" cy="10081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4" name="3 Rectángulo"/>
          <p:cNvSpPr/>
          <p:nvPr/>
        </p:nvSpPr>
        <p:spPr>
          <a:xfrm>
            <a:off x="764704" y="3563888"/>
            <a:ext cx="2088232" cy="10081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5" name="4 Rectángulo"/>
          <p:cNvSpPr/>
          <p:nvPr/>
        </p:nvSpPr>
        <p:spPr>
          <a:xfrm>
            <a:off x="764704" y="5076056"/>
            <a:ext cx="2088232" cy="10081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6" name="5 Rectángulo"/>
          <p:cNvSpPr/>
          <p:nvPr/>
        </p:nvSpPr>
        <p:spPr>
          <a:xfrm>
            <a:off x="4149080" y="539552"/>
            <a:ext cx="2088232" cy="10081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7" name="6 Rectángulo"/>
          <p:cNvSpPr/>
          <p:nvPr/>
        </p:nvSpPr>
        <p:spPr>
          <a:xfrm>
            <a:off x="4149080" y="2123728"/>
            <a:ext cx="2088232" cy="10081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8" name="7 Rectángulo"/>
          <p:cNvSpPr/>
          <p:nvPr/>
        </p:nvSpPr>
        <p:spPr>
          <a:xfrm>
            <a:off x="4149080" y="3563888"/>
            <a:ext cx="2088232" cy="10081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9" name="8 Rectángulo"/>
          <p:cNvSpPr/>
          <p:nvPr/>
        </p:nvSpPr>
        <p:spPr>
          <a:xfrm>
            <a:off x="4221088" y="4932040"/>
            <a:ext cx="2088232" cy="10081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icin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cin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icin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Presentación en pantalla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2" baseType="lpstr">
      <vt:lpstr>Tema de Office</vt:lpstr>
      <vt:lpstr>Diapositiva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acer</dc:creator>
  <cp:lastModifiedBy>acer</cp:lastModifiedBy>
  <cp:revision>1</cp:revision>
  <dcterms:created xsi:type="dcterms:W3CDTF">2012-04-23T21:25:58Z</dcterms:created>
  <dcterms:modified xsi:type="dcterms:W3CDTF">2012-04-23T21:32:55Z</dcterms:modified>
</cp:coreProperties>
</file>